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0" r:id="rId3"/>
    <p:sldId id="279" r:id="rId4"/>
    <p:sldId id="280" r:id="rId5"/>
    <p:sldId id="281" r:id="rId6"/>
    <p:sldId id="283" r:id="rId7"/>
    <p:sldId id="282" r:id="rId8"/>
    <p:sldId id="284" r:id="rId9"/>
    <p:sldId id="277" r:id="rId10"/>
    <p:sldId id="285" r:id="rId11"/>
    <p:sldId id="27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A"/>
    <a:srgbClr val="F68B20"/>
    <a:srgbClr val="EE2E62"/>
    <a:srgbClr val="F2ECEE"/>
    <a:srgbClr val="EF4C31"/>
    <a:srgbClr val="EF5339"/>
    <a:srgbClr val="F0563C"/>
    <a:srgbClr val="50B4C8"/>
    <a:srgbClr val="7A855D"/>
    <a:srgbClr val="929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2018. 06. 13.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2018. 06. 13.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CommunityToolkit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hyperlink" Target="https://powershellgallery.com/packages/BurntToas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WindosMSPSUG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docs.microsoft.com/en-us/uwp/api/Windows.UI.Notifications.ToastTemplateTyp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2707994"/>
          </a:xfrm>
        </p:spPr>
        <p:txBody>
          <a:bodyPr/>
          <a:lstStyle/>
          <a:p>
            <a:pPr fontAlgn="ctr"/>
            <a:r>
              <a:rPr lang="en-US" b="1" dirty="0"/>
              <a:t>Just Scrape off the Black Bits: </a:t>
            </a:r>
            <a:r>
              <a:rPr lang="en-US" sz="3600" b="1" dirty="0"/>
              <a:t>Using BurntToast to Display Timely Notifications</a:t>
            </a:r>
            <a:endParaRPr lang="en-NZ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358"/>
            <a:ext cx="7645401" cy="686635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What’s Not Working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 smtClean="0"/>
              <a:t>  Events – Perform an action in code on click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Updatable toasts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 smtClean="0"/>
              <a:t>  Windows 10 Home Edition (Maybe?)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Updateable hel</a:t>
            </a:r>
            <a:r>
              <a:rPr lang="en-NZ" sz="2400" dirty="0"/>
              <a:t>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38" y="2009246"/>
            <a:ext cx="5616575" cy="3744383"/>
          </a:xfrm>
        </p:spPr>
      </p:pic>
      <p:pic>
        <p:nvPicPr>
          <p:cNvPr id="6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b="0" kern="1200" spc="-12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 smtClean="0"/>
              <a:t>What’s </a:t>
            </a:r>
            <a:r>
              <a:rPr lang="en-NZ" strike="sngStrike" dirty="0" smtClean="0"/>
              <a:t>Not Working</a:t>
            </a:r>
            <a:r>
              <a:rPr lang="en-NZ" dirty="0" smtClean="0"/>
              <a:t> Still Being Implemented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910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It’s all XML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You don’t need to touch XML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Leverage the </a:t>
            </a:r>
            <a:r>
              <a:rPr lang="en-NZ" sz="2400" strike="sngStrike" dirty="0" smtClean="0"/>
              <a:t>UWP</a:t>
            </a:r>
            <a:r>
              <a:rPr lang="en-NZ" sz="2400" dirty="0" smtClean="0"/>
              <a:t> </a:t>
            </a:r>
            <a:r>
              <a:rPr lang="en-NZ" sz="2400" dirty="0" smtClean="0">
                <a:hlinkClick r:id="rId3"/>
              </a:rPr>
              <a:t>Windows Community Toolkit</a:t>
            </a:r>
            <a:r>
              <a:rPr lang="en-NZ" sz="2400" dirty="0" smtClean="0"/>
              <a:t> to roll your 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Use </a:t>
            </a:r>
            <a:r>
              <a:rPr lang="en-NZ" sz="2400" dirty="0" smtClean="0">
                <a:hlinkClick r:id="rId4"/>
              </a:rPr>
              <a:t>BurntToast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Let me know your use cases!</a:t>
            </a:r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6430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smtClean="0">
                <a:hlinkClick r:id="rId2"/>
              </a:rPr>
              <a:t>http://bit.ly/WindosMSPSUG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963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 Is Toast?</a:t>
            </a:r>
            <a:endParaRPr lang="en-NZ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57" y="1248230"/>
            <a:ext cx="4920343" cy="4412342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283" y="532610"/>
            <a:ext cx="8684831" cy="5792781"/>
          </a:xfrm>
        </p:spPr>
      </p:pic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24631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tToast Notification Example in Windows 8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875" y="70907"/>
            <a:ext cx="36671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626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2050" name="Picture 2" descr="Image result for windows 10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ntToast Notification Example in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9735" y="5693684"/>
            <a:ext cx="366712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822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Anatomy of a Toast</a:t>
            </a:r>
            <a:endParaRPr lang="en-NZ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01216" y="1763497"/>
            <a:ext cx="11430000" cy="4236097"/>
          </a:xfrm>
        </p:spPr>
        <p:txBody>
          <a:bodyPr>
            <a:normAutofit/>
          </a:bodyPr>
          <a:lstStyle/>
          <a:p>
            <a:r>
              <a:rPr lang="en-NZ" sz="1800" dirty="0" smtClean="0"/>
              <a:t>It’s all XML:</a:t>
            </a:r>
            <a:endParaRPr lang="en-NZ" sz="1800" dirty="0"/>
          </a:p>
          <a:p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&lt;toast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 template=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ToastGeneric</a:t>
            </a:r>
            <a:r>
              <a:rPr lang="en-NZ" sz="15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text&gt;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Default Notification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&lt;/text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image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"C:\Images\BurntToast.png"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placement=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appLogoOverride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hint-crop=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"circle"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audio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ms-winsoundevent:Notification.Default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toast&gt;</a:t>
            </a:r>
          </a:p>
          <a:p>
            <a:endParaRPr lang="en-NZ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41" y="1763497"/>
            <a:ext cx="4333875" cy="952500"/>
          </a:xfrm>
          <a:prstGeom prst="rect">
            <a:avLst/>
          </a:prstGeom>
        </p:spPr>
      </p:pic>
      <p:pic>
        <p:nvPicPr>
          <p:cNvPr id="17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8" name="Rectangle 17"/>
          <p:cNvSpPr/>
          <p:nvPr/>
        </p:nvSpPr>
        <p:spPr>
          <a:xfrm>
            <a:off x="8362950" y="1971675"/>
            <a:ext cx="173355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9" name="Rectangle 18"/>
          <p:cNvSpPr/>
          <p:nvPr/>
        </p:nvSpPr>
        <p:spPr>
          <a:xfrm>
            <a:off x="1219201" y="3457575"/>
            <a:ext cx="388620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1" name="Straight Arrow Connector 20"/>
          <p:cNvCxnSpPr>
            <a:stCxn id="19" idx="3"/>
            <a:endCxn id="18" idx="1"/>
          </p:cNvCxnSpPr>
          <p:nvPr/>
        </p:nvCxnSpPr>
        <p:spPr>
          <a:xfrm flipV="1">
            <a:off x="5105401" y="2128838"/>
            <a:ext cx="3257549" cy="1485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1" y="3800475"/>
            <a:ext cx="10048874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/>
          <p:cNvSpPr/>
          <p:nvPr/>
        </p:nvSpPr>
        <p:spPr>
          <a:xfrm>
            <a:off x="7658100" y="1915681"/>
            <a:ext cx="647700" cy="665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26" name="Straight Arrow Connector 25"/>
          <p:cNvCxnSpPr>
            <a:stCxn id="24" idx="0"/>
            <a:endCxn id="25" idx="2"/>
          </p:cNvCxnSpPr>
          <p:nvPr/>
        </p:nvCxnSpPr>
        <p:spPr>
          <a:xfrm flipV="1">
            <a:off x="6243638" y="2581275"/>
            <a:ext cx="1738312" cy="1219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 the Beginning There Were Templates</a:t>
            </a:r>
            <a:endParaRPr lang="en-NZ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89098" y="4422711"/>
            <a:ext cx="2470151" cy="2340037"/>
          </a:xfrm>
        </p:spPr>
        <p:txBody>
          <a:bodyPr>
            <a:normAutofit/>
          </a:bodyPr>
          <a:lstStyle/>
          <a:p>
            <a:pPr algn="just"/>
            <a:r>
              <a:rPr lang="en-NZ" b="1" dirty="0" smtClean="0"/>
              <a:t>ToastText01</a:t>
            </a:r>
            <a:br>
              <a:rPr lang="en-NZ" b="1" dirty="0" smtClean="0"/>
            </a:br>
            <a:r>
              <a:rPr lang="en-US" sz="1600" dirty="0" smtClean="0"/>
              <a:t>A </a:t>
            </a:r>
            <a:r>
              <a:rPr lang="en-US" sz="1600" dirty="0"/>
              <a:t>single string wrapped across three lines of text. </a:t>
            </a:r>
            <a:endParaRPr lang="en-NZ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478107" y="4422710"/>
            <a:ext cx="2470151" cy="23400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NZ" sz="2100" b="1" dirty="0" smtClean="0"/>
              <a:t>ToastText03</a:t>
            </a:r>
            <a:r>
              <a:rPr lang="en-NZ" b="1" dirty="0" smtClean="0"/>
              <a:t/>
            </a:r>
            <a:br>
              <a:rPr lang="en-NZ" b="1" dirty="0" smtClean="0"/>
            </a:br>
            <a:r>
              <a:rPr lang="en-US" sz="1700" dirty="0" smtClean="0"/>
              <a:t>One </a:t>
            </a:r>
            <a:r>
              <a:rPr lang="en-US" sz="1700" dirty="0"/>
              <a:t>string of bold text wrapped across the first and second lines, one string of regular text on the third line.</a:t>
            </a:r>
            <a:endParaRPr lang="en-NZ" sz="1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267116" y="4422710"/>
            <a:ext cx="2470151" cy="234004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NZ" sz="2600" b="1" dirty="0" smtClean="0"/>
              <a:t>ToastImageAndText02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2300" dirty="0"/>
              <a:t>A large image, one string of bold text on the first line, one string of regular text wrapped across the second and third lines. </a:t>
            </a:r>
            <a:endParaRPr lang="en-NZ" sz="23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056125" y="4422710"/>
            <a:ext cx="2470151" cy="23400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NZ" sz="2100" b="1" dirty="0" smtClean="0"/>
              <a:t>ToastImageAndText04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1900" dirty="0"/>
              <a:t>A large image, one string of bold text on the first line, one string of regular text on the second line, one string of regular text on the third line</a:t>
            </a:r>
            <a:r>
              <a:rPr lang="en-US" sz="1900" dirty="0" smtClean="0"/>
              <a:t>.</a:t>
            </a:r>
            <a:endParaRPr lang="en-NZ" dirty="0"/>
          </a:p>
        </p:txBody>
      </p:sp>
      <p:pic>
        <p:nvPicPr>
          <p:cNvPr id="1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81" y="3246783"/>
            <a:ext cx="3483334" cy="814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515" y="2070854"/>
            <a:ext cx="3483334" cy="814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524" y="3246783"/>
            <a:ext cx="3483334" cy="814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533" y="2070854"/>
            <a:ext cx="3483334" cy="8142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55434" y="665046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400" dirty="0" smtClean="0">
                <a:solidFill>
                  <a:schemeClr val="accent1"/>
                </a:solidFill>
                <a:hlinkClick r:id="rId7"/>
              </a:rPr>
              <a:t>The Docs</a:t>
            </a:r>
            <a:endParaRPr lang="en-NZ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Now You Have to Be “Adaptive”…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 smtClean="0"/>
              <a:t>One template to rule them all: </a:t>
            </a:r>
            <a:r>
              <a:rPr lang="en-NZ" sz="3200" dirty="0" err="1" smtClean="0"/>
              <a:t>ToastGeneric</a:t>
            </a:r>
            <a:endParaRPr lang="en-NZ" sz="3200" dirty="0" smtClean="0"/>
          </a:p>
          <a:p>
            <a:pPr marL="0" indent="0">
              <a:buNone/>
            </a:pPr>
            <a:r>
              <a:rPr lang="en-NZ" sz="3200" dirty="0"/>
              <a:t>	</a:t>
            </a:r>
            <a:r>
              <a:rPr lang="en-NZ" sz="3200" dirty="0" smtClean="0"/>
              <a:t>Freedom to have your toast, your way</a:t>
            </a:r>
            <a:endParaRPr lang="en-NZ" sz="32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5" y="3522846"/>
            <a:ext cx="4314825" cy="3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39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695</TotalTime>
  <Words>159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Font Awesome 5 Brands Regular</vt:lpstr>
      <vt:lpstr>Font Awesome 5 Free Solid</vt:lpstr>
      <vt:lpstr>Hack</vt:lpstr>
      <vt:lpstr>Open Sans</vt:lpstr>
      <vt:lpstr>Open Sans Light</vt:lpstr>
      <vt:lpstr>Open Sans Semibold</vt:lpstr>
      <vt:lpstr>Tw Cen MT</vt:lpstr>
      <vt:lpstr>NOWCO Master</vt:lpstr>
      <vt:lpstr>Just Scrape off the Black Bits: Using BurntToast to Display Timely Notifications</vt:lpstr>
      <vt:lpstr>Who Am I?</vt:lpstr>
      <vt:lpstr>What Is Toast?</vt:lpstr>
      <vt:lpstr>PowerPoint Presentation</vt:lpstr>
      <vt:lpstr>PowerPoint Presentation</vt:lpstr>
      <vt:lpstr>Anatomy of a Toast</vt:lpstr>
      <vt:lpstr>In the Beginning There Were Templates</vt:lpstr>
      <vt:lpstr>Now You Have to Be “Adaptive”…</vt:lpstr>
      <vt:lpstr>PowerPoint Presentation</vt:lpstr>
      <vt:lpstr>What’s Not Working</vt:lpstr>
      <vt:lpstr>Takeaways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66</cp:revision>
  <dcterms:created xsi:type="dcterms:W3CDTF">2018-04-05T06:57:43Z</dcterms:created>
  <dcterms:modified xsi:type="dcterms:W3CDTF">2018-06-12T23:38:08Z</dcterms:modified>
</cp:coreProperties>
</file>